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2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Udemy" id="{61D4A0FB-23D1-4A58-B3C6-86E5BDFA3F3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44" d="100"/>
          <a:sy n="44" d="100"/>
        </p:scale>
        <p:origin x="102" y="9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9683</TotalTime>
  <Words>493</Words>
  <Application>Microsoft Office PowerPoint</Application>
  <PresentationFormat>Custom</PresentationFormat>
  <Paragraphs>131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ADLaM Display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52</cp:revision>
  <dcterms:created xsi:type="dcterms:W3CDTF">2024-11-12T09:58:11Z</dcterms:created>
  <dcterms:modified xsi:type="dcterms:W3CDTF">2024-12-06T12:54:10Z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